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4" r:id="rId19"/>
    <p:sldId id="272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08.12.2016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08.12.2016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2354722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Тема 6. Формирование казенной кредитной системы России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1538" y="3286124"/>
            <a:ext cx="7692392" cy="2181228"/>
          </a:xfrm>
        </p:spPr>
        <p:txBody>
          <a:bodyPr>
            <a:normAutofit fontScale="85000" lnSpcReduction="10000"/>
          </a:bodyPr>
          <a:lstStyle/>
          <a:p>
            <a:pPr marL="541782" lvl="0" indent="-514350">
              <a:buFont typeface="+mj-lt"/>
              <a:buAutoNum type="arabicPeriod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Кредитное дело Древней Руси</a:t>
            </a:r>
          </a:p>
          <a:p>
            <a:pPr marL="541782" lvl="0" indent="-514350">
              <a:buFont typeface="+mj-lt"/>
              <a:buAutoNum type="arabicPeriod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Попытки создания первых казенных банков (1665-1762)</a:t>
            </a:r>
          </a:p>
          <a:p>
            <a:pPr marL="541782" lvl="0" indent="-514350">
              <a:buFont typeface="+mj-lt"/>
              <a:buAutoNum type="arabicPeriod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Кредитная политика правительства Екатерины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(1763- 1803)</a:t>
            </a:r>
          </a:p>
          <a:p>
            <a:pPr marL="541782" lvl="0" indent="-514350">
              <a:buFont typeface="+mj-lt"/>
              <a:buAutoNum type="arabicPeriod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Кредитная политика Александра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(1806-1825)</a:t>
            </a:r>
          </a:p>
          <a:p>
            <a:pPr marL="541782" lvl="0" indent="-514350">
              <a:buFont typeface="+mj-lt"/>
              <a:buAutoNum type="arabicPeriod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Кредитная политика графа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Канкрина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(1826 - 1854 гг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.)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012200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Ростовщический капитал в России, как и в других странах, был тесно связан с торговым капиталом. Торговцы-ростовщики, предоставляя денежные ссуды мелким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товаропроизводителям, получили одновременно и высокие ростовщические проценты по своим ссудам, и высокую торговую прибыль от скупки товаров заемщиков по низким ценам.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3071810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2. Попытки создания первых казенных банков (1665-1762)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642918"/>
            <a:ext cx="6715172" cy="4786346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связи с преобладанием натурального хозяйства и архаичности денежного обращения банковское дело в России стало развиваться гораздо позже, чем в европейских государствах.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083638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Первая попытка создать банк была в 1665 году в г. Пскове. Она была вызвана потребностью русских купцов в дешевом кредите, поскольку объем внешней торговли увеличивался, и росла конкуренция с иностранными купцами.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15507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Кредитные учреждения России впервые возникли на базе медного денежного обращения. Главным недостатком медных денег являлась их тяжесть (5000 медных рублей весили 5054 кг.). Поэтому возникла потребность в портативной ликвидности.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297952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Дворянские банки выдавали земледельческий кредит на следующих условиях: лимит кредита не более 10 000 в одни руки; срок кредита 12 месяцев; цена кредита 6 % в год; гарантия возврата ссужаемых денег залог или поручительство.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4320"/>
            <a:ext cx="7862150" cy="6297952"/>
          </a:xfrm>
        </p:spPr>
        <p:txBody>
          <a:bodyPr>
            <a:normAutofit/>
          </a:bodyPr>
          <a:lstStyle/>
          <a:p>
            <a:pPr indent="396000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Коммерческий банк был учрежден с капиталом в 500 тыс. руб. золотом. Он обслуживал купечество, предоставляя краткосрочный торгово-промышленный кредит русским купцам под залог товаров в Санкт-Петербургском порте.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итоге оба банка столкнулись с проблемой не возврата кредитов.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Помещики не только не возвращали в срок полученные ссуды, но и зачастую не платили по ним процентов.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714356"/>
            <a:ext cx="7498080" cy="5512134"/>
          </a:xfrm>
        </p:spPr>
        <p:txBody>
          <a:bodyPr>
            <a:no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По мере развития торгово-обменных операций неудобство перемещения медных денег становилось все очевиднее. Поэтому Императрица Елизавета Петровна издала 6 ноября 1757 года указ о мерах вексельного производства, которым в России утверждались переводные операции, служившие прообразом бедующего трансферта и текущего счета.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4320"/>
            <a:ext cx="7862150" cy="6297952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Первые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попытки создания казенных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банков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были не удачными. В условиях натурального, крепостнического хозяйствования коммерческая деятельность не развивалась. Возникал спрос не на предпринимательские формы кредита, а на земельные ссуды и ссуды, удовлетворяющие текущие нужды помещиков и купцов.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Псковским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воеводой в1665 году, Анной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Иоановной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в 1729 г; Елизаветой Петровной в 1754 г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857232"/>
            <a:ext cx="7004894" cy="2857520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3. Кредитная политика правительства Екатерины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(1763- 1803)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2928934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1. Кредитное дело Древней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Руси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320"/>
            <a:ext cx="7933588" cy="6226514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 области организации кредитных отношений во времена правления Императрицы Екатерины ІІ основное внимание уделялось земельному и ломбардному кредиту. Что касается коммерческого торгового кредита, то он не был востребован данной российской эпохой.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00100" y="274638"/>
            <a:ext cx="7933588" cy="2725734"/>
          </a:xfrm>
        </p:spPr>
        <p:txBody>
          <a:bodyPr>
            <a:no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Для укрепления торговых связей с Европой и азиатскими партнерами 21 июня 1764 г. Екатерина II учредила два портовых банка - в Астрахани и Петербурге. При их создании с учетом опыта работы купеческого банка, были предусмотрены следующие ограничения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1285852" y="3571876"/>
            <a:ext cx="7647836" cy="2676524"/>
          </a:xfrm>
        </p:spPr>
        <p:txBody>
          <a:bodyPr/>
          <a:lstStyle/>
          <a:p>
            <a:pPr lvl="0"/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 большей осторожностью относиться к поручительствам магистров и ратуши;</a:t>
            </a:r>
          </a:p>
          <a:p>
            <a:pPr lvl="0"/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 брать в поруки дворян по купеческим обязательствам;</a:t>
            </a:r>
          </a:p>
          <a:p>
            <a:pPr lvl="0"/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 делать отсрочек платежей по ссудам.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00100" y="274320"/>
            <a:ext cx="7933588" cy="6226514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 1769 г. Екатерина II создает в Петербурге и Москве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променные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банки, которые стали выпускать ассигнации с целью облегчения обращения медных денег. Ассигнации обменивались на медные, серебряные деньги по определенному курсу. По сравнению с медной монетой ассигнации обладали большей ликвидностью.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Променные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банки в 1786 году были преобразованы в один государственный ассигнационный банк.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4320"/>
            <a:ext cx="7862150" cy="572644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 времена Екатерины ІІ начинает развиваться такая отрасль казенного банковского дела как сберегательное дело. 20 ноября 1772 г. Ведомство Опекунских Советов и Воспитательных домов открыло в Москве и Санкт-Петербурге Сохранную казну.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785794"/>
            <a:ext cx="7498080" cy="5000660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Кредитное дело развивалось через ссудную казну, созданную при ведомстве опекунских советов в этом же году. Ссудная казна выдавала краткосрочные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кредиты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под залог драгоценных металлов, используя ресурсы сохранной казны и выплачивая ей комиссионные.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012200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Развитие кредитного дела в губернских городах происходило через Приказы Общественного Призрения, созданные Указом от 17 ноября 1775 г. во всех губернских городах России.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083638"/>
          </a:xfrm>
        </p:spPr>
        <p:txBody>
          <a:bodyPr>
            <a:no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Однако ни Сохранная Казна, ни Приказы Общественного Призрения не могли удовлетворить спрос на земельные кредиты. Аграрная направленность экономики России обусловила нужду в сельскохозяйственном кредите. Поэтому в 1786 г. в систему казенных кредитных учреждений вошел Государственный заемный банк.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4320"/>
            <a:ext cx="7862150" cy="6226514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 времена царствования Павла І казенное банковское дело продолжает развиваться по линии устройства земельного и ломбардного кредита. Однако определенный сдвиг получает решение проблемы ликвидности и рынка коммерческих ссуд.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274320"/>
            <a:ext cx="7719274" cy="629795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декабре 1797 г. указом Павла I был учрежден Вспомогательный банк для дворянства. Он выдавал долгосрочные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ссуды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 деньгами, а банковскими билетами. Эти билеты, с одной стороны, обеспечивались недвижимыми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имениями.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274320"/>
            <a:ext cx="8005026" cy="6297952"/>
          </a:xfrm>
        </p:spPr>
        <p:txBody>
          <a:bodyPr>
            <a:no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Во времена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царствования Екатерины ІІ и Павла І кредитная политика была направлена исключительно на устройство земельного кредита. Ломбардному и учетному коммерческому кредиту должного внимания пока не уделялось. Это свидетельствует о превалировании феодально-помещичьих отношений и отсутствии капиталистов - предпринимателей в данную историческую эпоху России. Эмиссионное дело развивалось через эмиссию ассигнаций и банковских билетов, которые являлись знаками звонкой монеты, и не трансформировались в кредитные деньги.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428604"/>
            <a:ext cx="7500990" cy="592935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Древний банкирский промысел развивался по всеобщей закономерности от простейших операций к сложным банковским продуктам. На первой стадии возникали отдельные функции банковского промысла: обменная (меняльная), депозитная, переводная (трансфертная), кредитная.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2428868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4. Кредитная политика Александра 1 (1806-1825)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320"/>
            <a:ext cx="7933588" cy="6297952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Идеи об организации частного коммерческого кредита в русском обществе возникают в начале века под влиянием сближения с Европой. Россия представляла благоприятный рынок для европейской промышленности, была поставщиком сырья. Вместе с экономическим влиянием Англии в Россию проникали идеи Адама Смита.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369390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Видным проводником этих идей был адмирал Мордвинов - представитель либерального дворянства. В 1801 году Мордвинов представил проект учреждения «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Трудопоощрительного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Банка», не получивший практического применения. По проекту Банк разделялся на отделы: земледелия, скотоводства, рукоделия,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рудокопства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и рыболовства.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155076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Дальнейшей работой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Мордвинова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было сочинение о частных губернских банках, вышедшее в 1811 году. Позже в работе написанной в 1813 году Н.С. Мордвинов обосновывал создание банковской системы, необходимой для развития промышленности в России.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4320"/>
            <a:ext cx="7862150" cy="6083638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Преобразованием государственных кредитных учреждений, сообразно нараставшим потребностям российской торговли и промышленности и нуждам земледелия, правительство Александра І занималось не глобально, а лишь частичными изменениями и улучшениями.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29795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1806 году в Москве, Архангельске, Таганроге и Феодосии расширяется открытие сети новых учетных контор. Позднее, 7 мая 1817 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учетные конторы Ассигнационного банка были преобразованы в Государственный коммерческий банк.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00100" y="274638"/>
            <a:ext cx="7933588" cy="1143000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Операции государственного коммерческого банка сводились к следующему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1071538" y="1447800"/>
            <a:ext cx="7862150" cy="4800600"/>
          </a:xfrm>
        </p:spPr>
        <p:txBody>
          <a:bodyPr>
            <a:normAutofit lnSpcReduction="10000"/>
          </a:bodyPr>
          <a:lstStyle/>
          <a:p>
            <a:pPr lvl="0"/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прием вкладов для трансфертов, обращения и хранения;</a:t>
            </a:r>
          </a:p>
          <a:p>
            <a:pPr lvl="0"/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осуществление бесплатных переводов (трансфертов) по своим книгам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выдача ссуд под залог товаров, под залог векселей;</a:t>
            </a:r>
          </a:p>
          <a:p>
            <a:pPr lvl="0"/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учет векселей российских подданных, которые занимались торговлей, производством и банковской деятельностью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71538" y="274320"/>
            <a:ext cx="7862150" cy="6155076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Совет директоров государственного коммерческого банка состоял на половину из представителей купечества и на половину от правительства. Представители купечества проходили ротацию через два года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0"/>
            <a:ext cx="7790712" cy="6297952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 целом Коммерческий банк открыл 12 контор в различных городах. По организации он представлял учреждение, отвечавшее нуждам коммерческого и промышленного кредита. Спрос на его услуги был представлен в основном за счет торгового капитала, что касается промышленного капитала, то он не получил развития в данный момент.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155076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Старые банки продолжали функционировать на прежних принципах. В частности Заемный банк, Сохранная Казна и Приказы Общественного призрения удовлетворяли спрос на земельные кредиты.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На развитие банкирского промысла в России оказали влияние: 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1785918" y="2500306"/>
            <a:ext cx="7147770" cy="3748094"/>
          </a:xfrm>
        </p:spPr>
        <p:txBody>
          <a:bodyPr/>
          <a:lstStyle/>
          <a:p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разделение труда, его дальнейшее углубление, </a:t>
            </a:r>
            <a:endParaRPr lang="ru-RU" b="1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расширение 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территориальных экономических связей, </a:t>
            </a:r>
            <a:endParaRPr lang="ru-RU" b="1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развитие 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производительных сил. </a:t>
            </a:r>
            <a:endParaRPr lang="ru-RU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22651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Крупнейшим банкирским домом был дом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Штиглица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основанный в 1803 году и имевший международное значение. Он занимался посредничеством в размещении внешних займов. Другой банкирский дом Юнкер кредитовал крупных капиталистов.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320"/>
            <a:ext cx="8143900" cy="6440828"/>
          </a:xfrm>
        </p:spPr>
        <p:txBody>
          <a:bodyPr>
            <a:no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Менял в 1823 году насчитывалось 2287 человек. Меняльное дело получило развитие в России в связи с расстройством денежной системы: в обращении находились наряду с металлическими монетами бумажные ассигнации, курс которых на серебро часто менялся, а обмен ассигнаций на металлические монеты и монет на ассигнации стал специальностью денежно-торговых капиталистов – менял.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4320"/>
            <a:ext cx="7862150" cy="6155076"/>
          </a:xfrm>
        </p:spPr>
        <p:txBody>
          <a:bodyPr>
            <a:no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Учреждение Государственного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коммерческого банка было направлено к оздоровлению старых кредитных учреждений, подорванных чрезмерным выпуском ассигнаций, выдачей долгосрочных ссуд из средств бессрочных вкладов и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позаимствованиями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из них на нужды правительства.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2500306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5. Кредитная политика графа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Канкрина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(1826 - 1854 гг.)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320"/>
            <a:ext cx="7933588" cy="6226514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 вопросу о необходимости создания банков в дореформенной России происходил ожесточенный спор между крепостниками и представителями буржуазии, либерального дворянства.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Канкрин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длительное время выполнявший обязанности министра финансов при Николае Ι, был против создания капиталистической промышленности и банков; он считал лишь возможным создание банков, кредитующих помещиков и правительство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226514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Граф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Канкрин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 предубеждением относился к коммерческому кредиту, исповедуя принцип, что бизнес надо вести на наличный собственный капитал.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5940762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соответствии с этими взглядами кредитная политика графа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Канкрина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предполагала сжимать размеры кредитов, сокращать обороты банковской деятельности и пресекать частную инициативу в банковском деле.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320"/>
            <a:ext cx="7933588" cy="622651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Экономическая отсталость России, преобладание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натурально-помещечьего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хозяйства, отсутствие предпринимательской деятельности и частной инициативы не позволяли найти другого применения скопившимся в казенных банках вкладам кроме удовлетворения нужд казны и помещиков.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642918"/>
            <a:ext cx="7790712" cy="585791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 случаю денежной реформы 1839 года были пересмотрены размеры ссуд под залог имений на ревизскую душу в зависимости от разряда губерний. Применяемые льготы и облегчения ипотечных ссуд все же не позволяли казенным банкам решить проблему возврата кредитов.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274320"/>
            <a:ext cx="7719274" cy="586932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1828 году был учрежден Польский банк, выполнявший прием вкладов в рост и для трансферта; учет векселей; выдачу ссуд под залог фондов, земли и другого имущества; прием на хранение товаров; участие в торговых и промышленных предприятиях на правах собственника.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579788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Хранением денег в начале занимались монастыри, духовная знать, золотых дел мастера и ростовщики.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Кредитное дело изначально было обусловлено развитием торговли. Внутренняя торговля у древних русских городов была ярмарочной.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274320"/>
            <a:ext cx="7719274" cy="6369390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Вексельный рынок и вексельные операции с 1826 по 1840 годы значительно сократились. Эта ситуация была обусловлена крайней централизацией в деятельности коммерческого банка.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274320"/>
            <a:ext cx="7790712" cy="629795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30 октября 1841 года был продолжен процесс формирования сберегательного дела через учредительство сберегательных касс.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Первые сберегательные кассы были учреждены в 1842 году при Сохранной казне в Санкт-Петербурге и Москве. Затем они стали создаваться при приказах Общественного Призрения.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5440696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Основной целью создания большинства Российских банков являлось не кредитование, а скрытое финансирование дворянства, т.к. большинство ресурсов не возвращалось.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274320"/>
            <a:ext cx="7719274" cy="608363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Кредитная система крепостнической России, состоявшая из казенных кредитных учреждений, немногих банкирских фирм и многочисленных ростовщиков, не удовлетворяла запросов капиталистической промышленности и торговли, которые начали развиваться в недрах феодального строя.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29795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Непосредственным толчком к реформе кредитной системы послужило то, что старые казенные кредитные учреждения в это время оказались в критическом положении. Указом 1857 года процентная ставка, уплачивавшаяся казенными банками по вкладам, была снижена с 4 до 3.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274320"/>
            <a:ext cx="8005026" cy="6226514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Кризис избыточной ликвидности 1857 года был обусловлен неразвитостью предпринимательского дела, буржуазных отношений. Крепостное право, преобладание натурального хозяйства, слабое развитие фабрично-заводской деятельности, полное отсутствие хороших дорог и связи все эти условия тормозили развитие торгово-промышленного кредита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012200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Развитие меняльного, сберегательного, трансфертного и кредитного промысла обусловило переплетение этих функций в формирование банковского дела. На базе одного банкирского промысла вырастал другой. </a:t>
            </a:r>
            <a:endParaRPr lang="ru-RU" sz="4000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226514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Появление крупной торговли и развитие различных промыслов, неравномерное распределение капиталов в обществе породили спрос на заемные средства. Это обусловило необходимость банкирского промысла и банков.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012200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Преимущественными формами кредита долгое время были ростовщический и казенный кредит. Что касается предпринимательской формы банковского кредита, то она в России стала развиваться лишь во времена Александра ΙΙΙ.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274320"/>
            <a:ext cx="7719274" cy="658368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недрах русского общества уже происходило разложение натурального хозяйства и развитие товарно-денежных отношений, что способствовало развитию ростовщичества. В условиях феодально-раздробленной России преимущественной формой кредита оставался ростовщический кредит.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328</TotalTime>
  <Words>1853</Words>
  <PresentationFormat>Экран (4:3)</PresentationFormat>
  <Paragraphs>70</Paragraphs>
  <Slides>55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55</vt:i4>
      </vt:variant>
    </vt:vector>
  </HeadingPairs>
  <TitlesOfParts>
    <vt:vector size="56" baseType="lpstr">
      <vt:lpstr>Солнцестояние</vt:lpstr>
      <vt:lpstr>Тема 6. Формирование казенной кредитной системы России</vt:lpstr>
      <vt:lpstr>1. Кредитное дело Древней Руси</vt:lpstr>
      <vt:lpstr>Древний банкирский промысел развивался по всеобщей закономерности от простейших операций к сложным банковским продуктам. На первой стадии возникали отдельные функции банковского промысла: обменная (меняльная), депозитная, переводная (трансфертная), кредитная.</vt:lpstr>
      <vt:lpstr>На развитие банкирского промысла в России оказали влияние: </vt:lpstr>
      <vt:lpstr>Хранением денег в начале занимались монастыри, духовная знать, золотых дел мастера и ростовщики. Кредитное дело изначально было обусловлено развитием торговли. Внутренняя торговля у древних русских городов была ярмарочной. </vt:lpstr>
      <vt:lpstr>Развитие меняльного, сберегательного, трансфертного и кредитного промысла обусловило переплетение этих функций в формирование банковского дела. На базе одного банкирского промысла вырастал другой. </vt:lpstr>
      <vt:lpstr>Появление крупной торговли и развитие различных промыслов, неравномерное распределение капиталов в обществе породили спрос на заемные средства. Это обусловило необходимость банкирского промысла и банков. </vt:lpstr>
      <vt:lpstr>Преимущественными формами кредита долгое время были ростовщический и казенный кредит. Что касается предпринимательской формы банковского кредита, то она в России стала развиваться лишь во времена Александра ΙΙΙ. </vt:lpstr>
      <vt:lpstr>В недрах русского общества уже происходило разложение натурального хозяйства и развитие товарно-денежных отношений, что способствовало развитию ростовщичества. В условиях феодально-раздробленной России преимущественной формой кредита оставался ростовщический кредит. </vt:lpstr>
      <vt:lpstr>Ростовщический капитал в России, как и в других странах, был тесно связан с торговым капиталом. Торговцы-ростовщики, предоставляя денежные ссуды мелким товаропроизводителям, получили одновременно и высокие ростовщические проценты по своим ссудам, и высокую торговую прибыль от скупки товаров заемщиков по низким ценам.</vt:lpstr>
      <vt:lpstr>2. Попытки создания первых казенных банков (1665-1762)</vt:lpstr>
      <vt:lpstr>В связи с преобладанием натурального хозяйства и архаичности денежного обращения банковское дело в России стало развиваться гораздо позже, чем в европейских государствах.</vt:lpstr>
      <vt:lpstr>Первая попытка создать банк была в 1665 году в г. Пскове. Она была вызвана потребностью русских купцов в дешевом кредите, поскольку объем внешней торговли увеличивался, и росла конкуренция с иностранными купцами. </vt:lpstr>
      <vt:lpstr>Кредитные учреждения России впервые возникли на базе медного денежного обращения. Главным недостатком медных денег являлась их тяжесть (5000 медных рублей весили 5054 кг.). Поэтому возникла потребность в портативной ликвидности. </vt:lpstr>
      <vt:lpstr>Дворянские банки выдавали земледельческий кредит на следующих условиях: лимит кредита не более 10 000 в одни руки; срок кредита 12 месяцев; цена кредита 6 % в год; гарантия возврата ссужаемых денег залог или поручительство.</vt:lpstr>
      <vt:lpstr>Коммерческий банк был учрежден с капиталом в 500 тыс. руб. золотом. Он обслуживал купечество, предоставляя краткосрочный торгово-промышленный кредит русским купцам под залог товаров в Санкт-Петербургском порте.  В итоге оба банка столкнулись с проблемой не возврата кредитов. Помещики не только не возвращали в срок полученные ссуды, но и зачастую не платили по ним процентов. </vt:lpstr>
      <vt:lpstr>По мере развития торгово-обменных операций неудобство перемещения медных денег становилось все очевиднее. Поэтому Императрица Елизавета Петровна издала 6 ноября 1757 года указ о мерах вексельного производства, которым в России утверждались переводные операции, служившие прообразом бедующего трансферта и текущего счета. </vt:lpstr>
      <vt:lpstr>Первые попытки создания казенных банков были не удачными. В условиях натурального, крепостнического хозяйствования коммерческая деятельность не развивалась. Возникал спрос не на предпринимательские формы кредита, а на земельные ссуды и ссуды, удовлетворяющие текущие нужды помещиков и купцов. Псковским воеводой в1665 году, Анной Иоановной в 1729 г; Елизаветой Петровной в 1754 г.</vt:lpstr>
      <vt:lpstr>3. Кредитная политика правительства Екатерины II (1763- 1803)</vt:lpstr>
      <vt:lpstr>В области организации кредитных отношений во времена правления Императрицы Екатерины ІІ основное внимание уделялось земельному и ломбардному кредиту. Что касается коммерческого торгового кредита, то он не был востребован данной российской эпохой.</vt:lpstr>
      <vt:lpstr>Для укрепления торговых связей с Европой и азиатскими партнерами 21 июня 1764 г. Екатерина II учредила два портовых банка - в Астрахани и Петербурге. При их создании с учетом опыта работы купеческого банка, были предусмотрены следующие ограничения:</vt:lpstr>
      <vt:lpstr>В 1769 г. Екатерина II создает в Петербурге и Москве променные банки, которые стали выпускать ассигнации с целью облегчения обращения медных денег. Ассигнации обменивались на медные, серебряные деньги по определенному курсу. По сравнению с медной монетой ассигнации обладали большей ликвидностью. Променные банки в 1786 году были преобразованы в один государственный ассигнационный банк. </vt:lpstr>
      <vt:lpstr>Во времена Екатерины ІІ начинает развиваться такая отрасль казенного банковского дела как сберегательное дело. 20 ноября 1772 г. Ведомство Опекунских Советов и Воспитательных домов открыло в Москве и Санкт-Петербурге Сохранную казну. </vt:lpstr>
      <vt:lpstr>Кредитное дело развивалось через ссудную казну, созданную при ведомстве опекунских советов в этом же году. Ссудная казна выдавала краткосрочные кредиты под залог драгоценных металлов, используя ресурсы сохранной казны и выплачивая ей комиссионные. </vt:lpstr>
      <vt:lpstr>Развитие кредитного дела в губернских городах происходило через Приказы Общественного Призрения, созданные Указом от 17 ноября 1775 г. во всех губернских городах России. </vt:lpstr>
      <vt:lpstr>Однако ни Сохранная Казна, ни Приказы Общественного Призрения не могли удовлетворить спрос на земельные кредиты. Аграрная направленность экономики России обусловила нужду в сельскохозяйственном кредите. Поэтому в 1786 г. в систему казенных кредитных учреждений вошел Государственный заемный банк. </vt:lpstr>
      <vt:lpstr>Во времена царствования Павла І казенное банковское дело продолжает развиваться по линии устройства земельного и ломбардного кредита. Однако определенный сдвиг получает решение проблемы ликвидности и рынка коммерческих ссуд.</vt:lpstr>
      <vt:lpstr>В декабре 1797 г. указом Павла I был учрежден Вспомогательный банк для дворянства. Он выдавал долгосрочные ссуды не деньгами, а банковскими билетами. Эти билеты, с одной стороны, обеспечивались недвижимыми имениями. </vt:lpstr>
      <vt:lpstr>Во времена царствования Екатерины ІІ и Павла І кредитная политика была направлена исключительно на устройство земельного кредита. Ломбардному и учетному коммерческому кредиту должного внимания пока не уделялось. Это свидетельствует о превалировании феодально-помещичьих отношений и отсутствии капиталистов - предпринимателей в данную историческую эпоху России. Эмиссионное дело развивалось через эмиссию ассигнаций и банковских билетов, которые являлись знаками звонкой монеты, и не трансформировались в кредитные деньги. </vt:lpstr>
      <vt:lpstr>4. Кредитная политика Александра 1 (1806-1825)</vt:lpstr>
      <vt:lpstr>Идеи об организации частного коммерческого кредита в русском обществе возникают в начале века под влиянием сближения с Европой. Россия представляла благоприятный рынок для европейской промышленности, была поставщиком сырья. Вместе с экономическим влиянием Англии в Россию проникали идеи Адама Смита. </vt:lpstr>
      <vt:lpstr>Видным проводником этих идей был адмирал Мордвинов - представитель либерального дворянства. В 1801 году Мордвинов представил проект учреждения «Трудопоощрительного Банка», не получивший практического применения. По проекту Банк разделялся на отделы: земледелия, скотоводства, рукоделия, рудокопства и рыболовства. </vt:lpstr>
      <vt:lpstr>Дальнейшей работой Мордвинова было сочинение о частных губернских банках, вышедшее в 1811 году. Позже в работе написанной в 1813 году Н.С. Мордвинов обосновывал создание банковской системы, необходимой для развития промышленности в России. </vt:lpstr>
      <vt:lpstr>Преобразованием государственных кредитных учреждений, сообразно нараставшим потребностям российской торговли и промышленности и нуждам земледелия, правительство Александра І занималось не глобально, а лишь частичными изменениями и улучшениями. </vt:lpstr>
      <vt:lpstr>В 1806 году в Москве, Архангельске, Таганроге и Феодосии расширяется открытие сети новых учетных контор. Позднее, 7 мая 1817 г, учетные конторы Ассигнационного банка были преобразованы в Государственный коммерческий банк.  </vt:lpstr>
      <vt:lpstr>Операции государственного коммерческого банка сводились к следующему:</vt:lpstr>
      <vt:lpstr>Совет директоров государственного коммерческого банка состоял на половину из представителей купечества и на половину от правительства. Представители купечества проходили ротацию через два года.</vt:lpstr>
      <vt:lpstr>В целом Коммерческий банк открыл 12 контор в различных городах. По организации он представлял учреждение, отвечавшее нуждам коммерческого и промышленного кредита. Спрос на его услуги был представлен в основном за счет торгового капитала, что касается промышленного капитала, то он не получил развития в данный момент. </vt:lpstr>
      <vt:lpstr>Старые банки продолжали функционировать на прежних принципах. В частности Заемный банк, Сохранная Казна и Приказы Общественного призрения удовлетворяли спрос на земельные кредиты. </vt:lpstr>
      <vt:lpstr>Крупнейшим банкирским домом был дом Штиглица, основанный в 1803 году и имевший международное значение. Он занимался посредничеством в размещении внешних займов. Другой банкирский дом Юнкер кредитовал крупных капиталистов.</vt:lpstr>
      <vt:lpstr>Менял в 1823 году насчитывалось 2287 человек. Меняльное дело получило развитие в России в связи с расстройством денежной системы: в обращении находились наряду с металлическими монетами бумажные ассигнации, курс которых на серебро часто менялся, а обмен ассигнаций на металлические монеты и монет на ассигнации стал специальностью денежно-торговых капиталистов – менял. </vt:lpstr>
      <vt:lpstr>Учреждение Государственного коммерческого банка было направлено к оздоровлению старых кредитных учреждений, подорванных чрезмерным выпуском ассигнаций, выдачей долгосрочных ссуд из средств бессрочных вкладов и позаимствованиями из них на нужды правительства.</vt:lpstr>
      <vt:lpstr>5. Кредитная политика графа Канкрина (1826 - 1854 гг.)</vt:lpstr>
      <vt:lpstr>По вопросу о необходимости создания банков в дореформенной России происходил ожесточенный спор между крепостниками и представителями буржуазии, либерального дворянства. Канкрин, длительное время выполнявший обязанности министра финансов при Николае Ι, был против создания капиталистической промышленности и банков; он считал лишь возможным создание банков, кредитующих помещиков и правительство.</vt:lpstr>
      <vt:lpstr>Граф Канкрин с предубеждением относился к коммерческому кредиту, исповедуя принцип, что бизнес надо вести на наличный собственный капитал. </vt:lpstr>
      <vt:lpstr>В соответствии с этими взглядами кредитная политика графа Канкрина предполагала сжимать размеры кредитов, сокращать обороты банковской деятельности и пресекать частную инициативу в банковском деле. </vt:lpstr>
      <vt:lpstr>Экономическая отсталость России, преобладание натурально-помещечьего хозяйства, отсутствие предпринимательской деятельности и частной инициативы не позволяли найти другого применения скопившимся в казенных банках вкладам кроме удовлетворения нужд казны и помещиков. </vt:lpstr>
      <vt:lpstr>По случаю денежной реформы 1839 года были пересмотрены размеры ссуд под залог имений на ревизскую душу в зависимости от разряда губерний. Применяемые льготы и облегчения ипотечных ссуд все же не позволяли казенным банкам решить проблему возврата кредитов.</vt:lpstr>
      <vt:lpstr>В 1828 году был учрежден Польский банк, выполнявший прием вкладов в рост и для трансферта; учет векселей; выдачу ссуд под залог фондов, земли и другого имущества; прием на хранение товаров; участие в торговых и промышленных предприятиях на правах собственника. </vt:lpstr>
      <vt:lpstr>Вексельный рынок и вексельные операции с 1826 по 1840 годы значительно сократились. Эта ситуация была обусловлена крайней централизацией в деятельности коммерческого банка. </vt:lpstr>
      <vt:lpstr>30 октября 1841 года был продолжен процесс формирования сберегательного дела через учредительство сберегательных касс.  Первые сберегательные кассы были учреждены в 1842 году при Сохранной казне в Санкт-Петербурге и Москве. Затем они стали создаваться при приказах Общественного Призрения. </vt:lpstr>
      <vt:lpstr>Основной целью создания большинства Российских банков являлось не кредитование, а скрытое финансирование дворянства, т.к. большинство ресурсов не возвращалось. </vt:lpstr>
      <vt:lpstr>Кредитная система крепостнической России, состоявшая из казенных кредитных учреждений, немногих банкирских фирм и многочисленных ростовщиков, не удовлетворяла запросов капиталистической промышленности и торговли, которые начали развиваться в недрах феодального строя. </vt:lpstr>
      <vt:lpstr>Непосредственным толчком к реформе кредитной системы послужило то, что старые казенные кредитные учреждения в это время оказались в критическом положении. Указом 1857 года процентная ставка, уплачивавшаяся казенными банками по вкладам, была снижена с 4 до 3. </vt:lpstr>
      <vt:lpstr>Кризис избыточной ликвидности 1857 года был обусловлен неразвитостью предпринимательского дела, буржуазных отношений. Крепостное право, преобладание натурального хозяйства, слабое развитие фабрично-заводской деятельности, полное отсутствие хороших дорог и связи все эти условия тормозили развитие торгово-промышленного кредита.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6. Формирование казенной кредитной системы России</dc:title>
  <dc:creator>Людмила Латышева</dc:creator>
  <cp:lastModifiedBy>Людмила Латышева</cp:lastModifiedBy>
  <cp:revision>65</cp:revision>
  <dcterms:created xsi:type="dcterms:W3CDTF">2016-12-08T07:40:21Z</dcterms:created>
  <dcterms:modified xsi:type="dcterms:W3CDTF">2016-12-08T13:11:08Z</dcterms:modified>
</cp:coreProperties>
</file>